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88" d="100"/>
          <a:sy n="88" d="100"/>
        </p:scale>
        <p:origin x="-2251" y="-235"/>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17817"/>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baseline="0">
                          <a:solidFill>
                            <a:schemeClr val="tx2">
                              <a:lumMod val="75000"/>
                            </a:schemeClr>
                          </a:solidFill>
                          <a:latin typeface="Times New Roman" panose="02020603050405020304" pitchFamily="18" charset="0"/>
                          <a:cs typeface="Times New Roman" panose="02020603050405020304" pitchFamily="18" charset="0"/>
                        </a:rPr>
                        <a:t>жыл 19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19</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975543"/>
              </p:ext>
            </p:extLst>
          </p:nvPr>
        </p:nvGraphicFramePr>
        <p:xfrm>
          <a:off x="5328914" y="3770597"/>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0.823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20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19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20</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a:t>
            </a:r>
            <a:r>
              <a:rPr lang="ru-RU" sz="1100" dirty="0">
                <a:latin typeface="Times New Roman" panose="02020603050405020304" pitchFamily="18" charset="0"/>
                <a:cs typeface="Times New Roman" panose="02020603050405020304" pitchFamily="18" charset="0"/>
              </a:rPr>
              <a:t>9-14 м/с. </a:t>
            </a:r>
            <a:r>
              <a:rPr lang="kk-KZ" sz="1100" dirty="0">
                <a:latin typeface="Times New Roman" panose="02020603050405020304" pitchFamily="18" charset="0"/>
                <a:cs typeface="Times New Roman" panose="02020603050405020304" pitchFamily="18" charset="0"/>
              </a:rPr>
              <a:t>Ауа температурасы түнде 5-7, күндіз 24-26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21</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20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21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Бұлтты, жаңбыр, найзағай. </a:t>
            </a:r>
            <a:r>
              <a:rPr lang="ru-RU" sz="1100" dirty="0">
                <a:latin typeface="Times New Roman" panose="02020603050405020304" pitchFamily="18" charset="0"/>
                <a:cs typeface="Times New Roman" panose="02020603050405020304" pitchFamily="18" charset="0"/>
              </a:rPr>
              <a:t>Солтүстік-батыстан жел</a:t>
            </a:r>
            <a:r>
              <a:rPr lang="kk-KZ" sz="1100" dirty="0">
                <a:latin typeface="Times New Roman" panose="02020603050405020304" pitchFamily="18" charset="0"/>
                <a:cs typeface="Times New Roman" panose="02020603050405020304" pitchFamily="18" charset="0"/>
              </a:rPr>
              <a:t> соғады, күші </a:t>
            </a:r>
            <a:r>
              <a:rPr lang="ru-RU" sz="1100" dirty="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8-10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a:t>
            </a:r>
            <a:r>
              <a:rPr lang="ru-RU" sz="1100">
                <a:solidFill>
                  <a:prstClr val="black"/>
                </a:solidFill>
                <a:latin typeface="Times New Roman" panose="02020603050405020304" pitchFamily="18" charset="0"/>
                <a:cs typeface="Times New Roman" panose="02020603050405020304" pitchFamily="18" charset="0"/>
              </a:rPr>
              <a:t>деңгейі</a:t>
            </a:r>
            <a:r>
              <a:rPr lang="ru-RU" sz="1100" b="1">
                <a:solidFill>
                  <a:prstClr val="black"/>
                </a:solidFill>
                <a:latin typeface="Times New Roman" panose="02020603050405020304" pitchFamily="18" charset="0"/>
                <a:cs typeface="Times New Roman" panose="02020603050405020304" pitchFamily="18" charset="0"/>
              </a:rPr>
              <a:t> </a:t>
            </a:r>
            <a:r>
              <a:rPr lang="ru-RU" sz="1100" b="1">
                <a:solidFill>
                  <a:srgbClr val="000000"/>
                </a:solidFill>
                <a:latin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a:solidFill>
                  <a:prstClr val="black"/>
                </a:solidFill>
                <a:latin typeface="Times New Roman" panose="02020603050405020304" pitchFamily="18" charset="0"/>
                <a:cs typeface="Times New Roman" panose="02020603050405020304" pitchFamily="18" charset="0"/>
              </a:rPr>
              <a:t>болады </a:t>
            </a:r>
            <a:r>
              <a:rPr lang="ru-RU" sz="11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 Анохина/ И.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53642</TotalTime>
  <Words>597</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7724</cp:revision>
  <cp:lastPrinted>2025-07-15T07:11:11Z</cp:lastPrinted>
  <dcterms:created xsi:type="dcterms:W3CDTF">2018-03-27T06:03:00Z</dcterms:created>
  <dcterms:modified xsi:type="dcterms:W3CDTF">2026-05-19T06:00:57Z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